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7" r:id="rId3"/>
    <p:sldId id="267" r:id="rId4"/>
    <p:sldId id="280" r:id="rId5"/>
    <p:sldId id="282" r:id="rId6"/>
    <p:sldId id="283" r:id="rId7"/>
    <p:sldId id="279" r:id="rId8"/>
    <p:sldId id="288" r:id="rId9"/>
    <p:sldId id="289" r:id="rId10"/>
    <p:sldId id="290" r:id="rId11"/>
    <p:sldId id="284" r:id="rId12"/>
    <p:sldId id="281" r:id="rId13"/>
    <p:sldId id="278" r:id="rId14"/>
    <p:sldId id="269" r:id="rId15"/>
    <p:sldId id="298" r:id="rId1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660"/>
  </p:normalViewPr>
  <p:slideViewPr>
    <p:cSldViewPr>
      <p:cViewPr varScale="1">
        <p:scale>
          <a:sx n="111" d="100"/>
          <a:sy n="111" d="100"/>
        </p:scale>
        <p:origin x="-17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200E4-7D2B-4D9D-A338-5C755C05D7C3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937B-7958-4974-852E-A74C2422D6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266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200E4-7D2B-4D9D-A338-5C755C05D7C3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937B-7958-4974-852E-A74C2422D6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041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200E4-7D2B-4D9D-A338-5C755C05D7C3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937B-7958-4974-852E-A74C2422D6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515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200E4-7D2B-4D9D-A338-5C755C05D7C3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937B-7958-4974-852E-A74C2422D6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445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200E4-7D2B-4D9D-A338-5C755C05D7C3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937B-7958-4974-852E-A74C2422D6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89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200E4-7D2B-4D9D-A338-5C755C05D7C3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937B-7958-4974-852E-A74C2422D6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263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200E4-7D2B-4D9D-A338-5C755C05D7C3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937B-7958-4974-852E-A74C2422D6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156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200E4-7D2B-4D9D-A338-5C755C05D7C3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937B-7958-4974-852E-A74C2422D6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66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200E4-7D2B-4D9D-A338-5C755C05D7C3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937B-7958-4974-852E-A74C2422D6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60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200E4-7D2B-4D9D-A338-5C755C05D7C3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937B-7958-4974-852E-A74C2422D6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049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200E4-7D2B-4D9D-A338-5C755C05D7C3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937B-7958-4974-852E-A74C2422D6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872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200E4-7D2B-4D9D-A338-5C755C05D7C3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2937B-7958-4974-852E-A74C2422D6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11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763000" cy="159992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Капитальный ремонт здания </a:t>
            </a:r>
            <a:r>
              <a:rPr lang="ru-RU" sz="2800" dirty="0" smtClean="0"/>
              <a:t>МАОУ СОШ </a:t>
            </a:r>
            <a:r>
              <a:rPr lang="ru-RU" sz="2800" dirty="0" smtClean="0"/>
              <a:t>№141 по адресу: г. Екатеринбург,  ул. Посадская, 75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Презентация объекта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396518" y="6165304"/>
            <a:ext cx="2350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г. Екатеринбург, 2020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260648"/>
            <a:ext cx="867645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/>
              <a:t>Департамент образования Администрации г. Екатеринбурга</a:t>
            </a:r>
          </a:p>
          <a:p>
            <a:r>
              <a:rPr lang="ru-RU" sz="1700" dirty="0" smtClean="0"/>
              <a:t>Департамент управления муниципальным имуществом </a:t>
            </a:r>
          </a:p>
          <a:p>
            <a:r>
              <a:rPr lang="ru-RU" sz="1700" dirty="0" smtClean="0"/>
              <a:t>Администрации г. Екатеринбурга</a:t>
            </a:r>
          </a:p>
          <a:p>
            <a:r>
              <a:rPr lang="ru-RU" sz="1700" dirty="0" smtClean="0"/>
              <a:t>Заказчик: МКУ «УЗКР»</a:t>
            </a:r>
          </a:p>
          <a:p>
            <a:r>
              <a:rPr lang="ru-RU" sz="1700" dirty="0" smtClean="0"/>
              <a:t>Проектировщик: ООО «</a:t>
            </a:r>
            <a:r>
              <a:rPr lang="ru-RU" sz="1700" dirty="0" err="1" smtClean="0"/>
              <a:t>АС-СтройПроект</a:t>
            </a:r>
            <a:r>
              <a:rPr lang="ru-RU" sz="1700" dirty="0" smtClean="0"/>
              <a:t>»</a:t>
            </a:r>
            <a:endParaRPr lang="ru-RU" sz="1700" dirty="0"/>
          </a:p>
        </p:txBody>
      </p:sp>
      <p:pic>
        <p:nvPicPr>
          <p:cNvPr id="1026" name="Picture 2" descr="D:\работа\презентация Фестивальная\300px-Coat_of_Arms_of_Yekaterinburg_(Sverdlovsk_oblast)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88640"/>
            <a:ext cx="1531513" cy="1368152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08" y="1688465"/>
            <a:ext cx="8028384" cy="26511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Дизайн-проект помещений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43112" y="4437112"/>
            <a:ext cx="1138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КОРИДОР</a:t>
            </a:r>
            <a:endParaRPr lang="ru-RU" dirty="0"/>
          </a:p>
        </p:txBody>
      </p:sp>
      <p:pic>
        <p:nvPicPr>
          <p:cNvPr id="12290" name="Picture 2" descr="\\Nas\обмен\61 Грекова НС\50 СОШ Посадская 75\для презентации\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1" y="1196752"/>
            <a:ext cx="6249515" cy="317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\\Nas\обмен\61 Грекова НС\50 СОШ Посадская 75\для презентации\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420" y="3861048"/>
            <a:ext cx="5542430" cy="279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48264" y="6381328"/>
            <a:ext cx="159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РЕКРЕАЦИИ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41597" y="5795400"/>
            <a:ext cx="27800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Потолок: </a:t>
            </a:r>
            <a:r>
              <a:rPr lang="ru-RU" sz="1400" dirty="0"/>
              <a:t>подвесной </a:t>
            </a:r>
            <a:r>
              <a:rPr lang="en-US" sz="1400" dirty="0" err="1"/>
              <a:t>Rockfon</a:t>
            </a:r>
            <a:r>
              <a:rPr lang="en-US" sz="1400" dirty="0"/>
              <a:t> Artic</a:t>
            </a:r>
            <a:r>
              <a:rPr lang="ru-RU" sz="1400" dirty="0"/>
              <a:t> </a:t>
            </a:r>
            <a:endParaRPr lang="ru-RU" sz="1400" dirty="0" smtClean="0"/>
          </a:p>
          <a:p>
            <a:r>
              <a:rPr lang="ru-RU" sz="1400" dirty="0" smtClean="0"/>
              <a:t>Стены</a:t>
            </a:r>
            <a:r>
              <a:rPr lang="ru-RU" sz="1400" dirty="0"/>
              <a:t>: декоративная штукатурка</a:t>
            </a:r>
          </a:p>
          <a:p>
            <a:r>
              <a:rPr lang="ru-RU" sz="1400" dirty="0"/>
              <a:t> с покраской </a:t>
            </a:r>
          </a:p>
          <a:p>
            <a:r>
              <a:rPr lang="ru-RU" sz="1400" dirty="0" smtClean="0"/>
              <a:t>Пол: коммерческий линолеум</a:t>
            </a:r>
            <a:endParaRPr lang="ru-RU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Дизайн-проект помещений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228184" y="5517232"/>
            <a:ext cx="149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ЛЕСТНИЦЫ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223" y="1412776"/>
            <a:ext cx="6212552" cy="38884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5301208"/>
            <a:ext cx="384534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Потолок: </a:t>
            </a:r>
            <a:r>
              <a:rPr lang="ru-RU" sz="1400" dirty="0"/>
              <a:t>подвесной </a:t>
            </a:r>
            <a:r>
              <a:rPr lang="ru-RU" sz="1400" dirty="0" err="1" smtClean="0"/>
              <a:t>Армстронг</a:t>
            </a:r>
            <a:r>
              <a:rPr lang="ru-RU" sz="1400" dirty="0" smtClean="0"/>
              <a:t>, </a:t>
            </a:r>
          </a:p>
          <a:p>
            <a:r>
              <a:rPr lang="ru-RU" sz="1400" dirty="0" smtClean="0"/>
              <a:t>Подвесной ГКЛО с покраской</a:t>
            </a:r>
          </a:p>
          <a:p>
            <a:r>
              <a:rPr lang="ru-RU" sz="1400" dirty="0" smtClean="0"/>
              <a:t>Стены: облицовка </a:t>
            </a:r>
            <a:r>
              <a:rPr lang="ru-RU" sz="1400" dirty="0" err="1" smtClean="0"/>
              <a:t>керамогранитом</a:t>
            </a:r>
            <a:r>
              <a:rPr lang="ru-RU" sz="1400" dirty="0" smtClean="0"/>
              <a:t>, </a:t>
            </a:r>
          </a:p>
          <a:p>
            <a:r>
              <a:rPr lang="ru-RU" sz="1400" dirty="0" smtClean="0"/>
              <a:t>Декоративная штукатурка с покраской</a:t>
            </a:r>
          </a:p>
          <a:p>
            <a:r>
              <a:rPr lang="ru-RU" sz="1400" dirty="0" smtClean="0"/>
              <a:t>Пол: площадка – </a:t>
            </a:r>
            <a:r>
              <a:rPr lang="ru-RU" sz="1400" dirty="0" err="1" smtClean="0"/>
              <a:t>керамогранит</a:t>
            </a:r>
            <a:r>
              <a:rPr lang="ru-RU" sz="1400" dirty="0" smtClean="0"/>
              <a:t>,</a:t>
            </a:r>
          </a:p>
          <a:p>
            <a:r>
              <a:rPr lang="ru-RU" sz="1400" dirty="0" smtClean="0"/>
              <a:t>ступени – мраморно-мозаичная плитка </a:t>
            </a:r>
            <a:r>
              <a:rPr lang="en-US" sz="1400" dirty="0" smtClean="0"/>
              <a:t>Terrazzo</a:t>
            </a:r>
            <a:endParaRPr lang="ru-RU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Дизайн-проект помещений</a:t>
            </a:r>
            <a:endParaRPr lang="ru-RU" dirty="0"/>
          </a:p>
        </p:txBody>
      </p:sp>
      <p:pic>
        <p:nvPicPr>
          <p:cNvPr id="13314" name="Picture 2" descr="\\Nas\обмен\61 Грекова НС\50 СОШ Посадская 75\для презентации\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7068023" cy="35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\\Nas\обмен\61 Грекова НС\50 СОШ Посадская 75\для презентации\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964" y="3410517"/>
            <a:ext cx="5908306" cy="297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20690" y="1628800"/>
            <a:ext cx="1510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КОРИДОРЫ</a:t>
            </a:r>
            <a:endParaRPr lang="ru-RU" dirty="0"/>
          </a:p>
        </p:txBody>
      </p:sp>
      <p:pic>
        <p:nvPicPr>
          <p:cNvPr id="13316" name="Picture 4" descr="\\Nas\обмен\61 Грекова НС\50 СОШ Посадская 75\для презентации\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373216"/>
            <a:ext cx="2774314" cy="140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5787" y="5598122"/>
            <a:ext cx="27800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Потолок: </a:t>
            </a:r>
            <a:r>
              <a:rPr lang="ru-RU" sz="1400" dirty="0"/>
              <a:t>подвесной </a:t>
            </a:r>
            <a:r>
              <a:rPr lang="en-US" sz="1400" dirty="0" err="1"/>
              <a:t>Rockfon</a:t>
            </a:r>
            <a:r>
              <a:rPr lang="en-US" sz="1400" dirty="0"/>
              <a:t> Artic</a:t>
            </a:r>
            <a:r>
              <a:rPr lang="ru-RU" sz="1400" dirty="0"/>
              <a:t> </a:t>
            </a:r>
            <a:endParaRPr lang="ru-RU" sz="1400" dirty="0" smtClean="0"/>
          </a:p>
          <a:p>
            <a:r>
              <a:rPr lang="ru-RU" sz="1400" dirty="0" smtClean="0"/>
              <a:t>Стены</a:t>
            </a:r>
            <a:r>
              <a:rPr lang="ru-RU" sz="1400" dirty="0"/>
              <a:t>: декоративная штукатурка</a:t>
            </a:r>
          </a:p>
          <a:p>
            <a:r>
              <a:rPr lang="ru-RU" sz="1400" dirty="0"/>
              <a:t> с покраской </a:t>
            </a:r>
          </a:p>
          <a:p>
            <a:r>
              <a:rPr lang="ru-RU" sz="1400" dirty="0" smtClean="0"/>
              <a:t>Пол: коммерческий линолеум</a:t>
            </a:r>
            <a:endParaRPr lang="ru-RU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Дизайн-проект помещений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95936" y="6200050"/>
            <a:ext cx="953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КЛАСС</a:t>
            </a:r>
            <a:endParaRPr lang="ru-RU" dirty="0"/>
          </a:p>
        </p:txBody>
      </p:sp>
      <p:pic>
        <p:nvPicPr>
          <p:cNvPr id="14338" name="Picture 2" descr="\\Nas\обмен\61 Грекова НС\50 СОШ Посадская 75\для презентации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542990"/>
            <a:ext cx="572364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\\Nas\обмен\61 Грекова НС\50 СОШ Посадская 75\для презентации\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38" y="1772816"/>
            <a:ext cx="2210334" cy="221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\\Nas\обмен\61 Грекова НС\50 СОШ Посадская 75\для презентации\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26" y="4164020"/>
            <a:ext cx="1919758" cy="191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75429" y="5664151"/>
            <a:ext cx="27800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Потолок: </a:t>
            </a:r>
            <a:r>
              <a:rPr lang="ru-RU" sz="1400" dirty="0"/>
              <a:t>подвесной </a:t>
            </a:r>
            <a:r>
              <a:rPr lang="en-US" sz="1400" dirty="0" err="1"/>
              <a:t>Rockfon</a:t>
            </a:r>
            <a:r>
              <a:rPr lang="en-US" sz="1400" dirty="0"/>
              <a:t> Artic</a:t>
            </a:r>
            <a:r>
              <a:rPr lang="ru-RU" sz="1400" dirty="0"/>
              <a:t> </a:t>
            </a:r>
            <a:endParaRPr lang="ru-RU" sz="1400" dirty="0" smtClean="0"/>
          </a:p>
          <a:p>
            <a:r>
              <a:rPr lang="ru-RU" sz="1400" dirty="0" smtClean="0"/>
              <a:t>Стены</a:t>
            </a:r>
            <a:r>
              <a:rPr lang="ru-RU" sz="1400" dirty="0"/>
              <a:t>: </a:t>
            </a:r>
            <a:r>
              <a:rPr lang="ru-RU" sz="1400" dirty="0" err="1" smtClean="0"/>
              <a:t>стеклообои</a:t>
            </a:r>
            <a:r>
              <a:rPr lang="ru-RU" sz="1400" dirty="0" smtClean="0"/>
              <a:t> с покраской</a:t>
            </a:r>
            <a:endParaRPr lang="ru-RU" sz="1400" dirty="0"/>
          </a:p>
          <a:p>
            <a:r>
              <a:rPr lang="ru-RU" sz="1400" dirty="0" smtClean="0"/>
              <a:t>Пол: коммерческий линолеум</a:t>
            </a:r>
            <a:endParaRPr lang="ru-RU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Дизайн-проект помещений</a:t>
            </a:r>
            <a:endParaRPr lang="ru-RU" dirty="0"/>
          </a:p>
        </p:txBody>
      </p:sp>
      <p:pic>
        <p:nvPicPr>
          <p:cNvPr id="15362" name="Picture 2" descr="\\Nas\обмен\61 Грекова НС\50 СОШ Посадская 75\для презентации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37720"/>
            <a:ext cx="7964423" cy="396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95936" y="6200050"/>
            <a:ext cx="953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КЛАСС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940152" y="5949280"/>
            <a:ext cx="27800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Потолок: </a:t>
            </a:r>
            <a:r>
              <a:rPr lang="ru-RU" sz="1400" dirty="0"/>
              <a:t>подвесной </a:t>
            </a:r>
            <a:r>
              <a:rPr lang="en-US" sz="1400" dirty="0" err="1"/>
              <a:t>Rockfon</a:t>
            </a:r>
            <a:r>
              <a:rPr lang="en-US" sz="1400" dirty="0"/>
              <a:t> Artic</a:t>
            </a:r>
            <a:r>
              <a:rPr lang="ru-RU" sz="1400" dirty="0"/>
              <a:t> </a:t>
            </a:r>
            <a:endParaRPr lang="ru-RU" sz="1400" dirty="0" smtClean="0"/>
          </a:p>
          <a:p>
            <a:r>
              <a:rPr lang="ru-RU" sz="1400" dirty="0" smtClean="0"/>
              <a:t>Стены</a:t>
            </a:r>
            <a:r>
              <a:rPr lang="ru-RU" sz="1400" dirty="0"/>
              <a:t>: </a:t>
            </a:r>
            <a:r>
              <a:rPr lang="ru-RU" sz="1400" dirty="0" err="1" smtClean="0"/>
              <a:t>стеклообои</a:t>
            </a:r>
            <a:r>
              <a:rPr lang="ru-RU" sz="1400" dirty="0" smtClean="0"/>
              <a:t> с покраской</a:t>
            </a:r>
            <a:endParaRPr lang="ru-RU" sz="1400" dirty="0"/>
          </a:p>
          <a:p>
            <a:r>
              <a:rPr lang="ru-RU" sz="1400" dirty="0" smtClean="0"/>
              <a:t>Пол: коммерческий линолеум</a:t>
            </a:r>
            <a:endParaRPr lang="ru-RU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Дизайн-проект помещений</a:t>
            </a:r>
          </a:p>
        </p:txBody>
      </p:sp>
      <p:pic>
        <p:nvPicPr>
          <p:cNvPr id="4098" name="Picture 2" descr="\\Nas\обмен\61 Грекова НС\50 СОШ Посадская 75\для презентации\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64025"/>
            <a:ext cx="7592125" cy="415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73404" y="6200050"/>
            <a:ext cx="1300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САНУЗЛЫ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228184" y="5880423"/>
            <a:ext cx="24150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Потолок: </a:t>
            </a:r>
            <a:r>
              <a:rPr lang="ru-RU" sz="1400" dirty="0"/>
              <a:t>подвесной </a:t>
            </a:r>
            <a:r>
              <a:rPr lang="ru-RU" sz="1400" dirty="0" smtClean="0"/>
              <a:t>с </a:t>
            </a:r>
          </a:p>
          <a:p>
            <a:r>
              <a:rPr lang="ru-RU" sz="1400" dirty="0" smtClean="0"/>
              <a:t>металлическими кассетами</a:t>
            </a:r>
          </a:p>
          <a:p>
            <a:r>
              <a:rPr lang="ru-RU" sz="1400" dirty="0" smtClean="0"/>
              <a:t>Стены</a:t>
            </a:r>
            <a:r>
              <a:rPr lang="ru-RU" sz="1400" dirty="0"/>
              <a:t>: </a:t>
            </a:r>
            <a:r>
              <a:rPr lang="ru-RU" sz="1400" dirty="0" smtClean="0"/>
              <a:t>керамическая плитка </a:t>
            </a:r>
            <a:endParaRPr lang="ru-RU" sz="1400" dirty="0"/>
          </a:p>
          <a:p>
            <a:r>
              <a:rPr lang="ru-RU" sz="1400" dirty="0" smtClean="0"/>
              <a:t>Пол: </a:t>
            </a:r>
            <a:r>
              <a:rPr lang="ru-RU" sz="1400" dirty="0" err="1" smtClean="0"/>
              <a:t>керамогранит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76785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Цветовая гамма</a:t>
            </a:r>
            <a:endParaRPr lang="ru-RU" dirty="0"/>
          </a:p>
        </p:txBody>
      </p:sp>
      <p:pic>
        <p:nvPicPr>
          <p:cNvPr id="3074" name="Picture 2" descr="\\Nas\обмен\61 Грекова НС\50 СОШ Посадская 75\для презентации\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584835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670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Дизайн-проект помещений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779911" y="6200050"/>
            <a:ext cx="1638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ВЕСТИБЮЛЬ</a:t>
            </a:r>
            <a:endParaRPr lang="ru-RU" dirty="0"/>
          </a:p>
        </p:txBody>
      </p:sp>
      <p:pic>
        <p:nvPicPr>
          <p:cNvPr id="5122" name="Picture 2" descr="\\Nas\обмен\61 Грекова НС\50 СОШ Посадская 75\для презентации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19" y="1700808"/>
            <a:ext cx="846787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28184" y="5938440"/>
            <a:ext cx="28714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Потолок: подвесной </a:t>
            </a:r>
            <a:r>
              <a:rPr lang="en-US" sz="1400" dirty="0" err="1" smtClean="0"/>
              <a:t>Rockfon</a:t>
            </a:r>
            <a:r>
              <a:rPr lang="en-US" sz="1400" dirty="0" smtClean="0"/>
              <a:t> Artic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Стены: декоративная штукатурка</a:t>
            </a:r>
          </a:p>
          <a:p>
            <a:r>
              <a:rPr lang="ru-RU" sz="1400" dirty="0" smtClean="0"/>
              <a:t> с покраской </a:t>
            </a:r>
          </a:p>
          <a:p>
            <a:r>
              <a:rPr lang="ru-RU" sz="1400" dirty="0" smtClean="0"/>
              <a:t>Пол: </a:t>
            </a:r>
            <a:r>
              <a:rPr lang="ru-RU" sz="1400" dirty="0" err="1" smtClean="0"/>
              <a:t>керамогранит</a:t>
            </a:r>
            <a:r>
              <a:rPr lang="ru-RU" sz="1400" dirty="0" smtClean="0"/>
              <a:t> 600х600</a:t>
            </a:r>
            <a:endParaRPr lang="ru-RU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Дизайн-проект помещений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91880" y="6200050"/>
            <a:ext cx="2216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РЕКРЕАЦИЯ</a:t>
            </a:r>
            <a:r>
              <a:rPr lang="ru-RU" dirty="0" smtClean="0"/>
              <a:t> </a:t>
            </a:r>
            <a:r>
              <a:rPr lang="ru-RU" dirty="0" smtClean="0"/>
              <a:t>1 ЭТАЖА</a:t>
            </a:r>
            <a:endParaRPr lang="ru-RU" dirty="0"/>
          </a:p>
        </p:txBody>
      </p:sp>
      <p:pic>
        <p:nvPicPr>
          <p:cNvPr id="6146" name="Picture 2" descr="\\Nas\обмен\61 Грекова НС\50 СОШ Посадская 75\для презентации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772816"/>
            <a:ext cx="7593229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84168" y="5615275"/>
            <a:ext cx="27101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Потолок: </a:t>
            </a:r>
            <a:r>
              <a:rPr lang="ru-RU" sz="1400" dirty="0" err="1" smtClean="0"/>
              <a:t>Грильятто</a:t>
            </a:r>
            <a:r>
              <a:rPr lang="ru-RU" sz="1400" dirty="0" smtClean="0"/>
              <a:t> 100х100</a:t>
            </a:r>
          </a:p>
          <a:p>
            <a:r>
              <a:rPr lang="ru-RU" sz="1400" dirty="0" smtClean="0"/>
              <a:t>Стены: декоративная штукатурка</a:t>
            </a:r>
          </a:p>
          <a:p>
            <a:r>
              <a:rPr lang="ru-RU" sz="1400" dirty="0" smtClean="0"/>
              <a:t> с покраской, фотообои</a:t>
            </a:r>
          </a:p>
          <a:p>
            <a:r>
              <a:rPr lang="ru-RU" sz="1400" dirty="0" smtClean="0"/>
              <a:t>Пол: </a:t>
            </a:r>
            <a:r>
              <a:rPr lang="ru-RU" sz="1400" dirty="0" err="1" smtClean="0"/>
              <a:t>керамогранит</a:t>
            </a:r>
            <a:r>
              <a:rPr lang="ru-RU" sz="1400" dirty="0" smtClean="0"/>
              <a:t> 600х600</a:t>
            </a:r>
            <a:endParaRPr lang="ru-RU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Дизайн-проект помещений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19872" y="6200050"/>
            <a:ext cx="2199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ОБЕДЕННЫЙ ЗАЛ</a:t>
            </a:r>
            <a:endParaRPr lang="ru-RU" dirty="0"/>
          </a:p>
        </p:txBody>
      </p:sp>
      <p:pic>
        <p:nvPicPr>
          <p:cNvPr id="7170" name="Picture 2" descr="\\Nas\обмен\61 Грекова НС\50 СОШ Посадская 75\для презентации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9387"/>
            <a:ext cx="7738542" cy="394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13791" y="5589240"/>
            <a:ext cx="266835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Потолок: подвесной потолок с </a:t>
            </a:r>
          </a:p>
          <a:p>
            <a:r>
              <a:rPr lang="ru-RU" sz="1400" dirty="0" smtClean="0"/>
              <a:t>металлическими </a:t>
            </a:r>
            <a:r>
              <a:rPr lang="ru-RU" sz="1400" dirty="0" err="1" smtClean="0"/>
              <a:t>касетами</a:t>
            </a:r>
            <a:endParaRPr lang="ru-RU" sz="1400" dirty="0" smtClean="0"/>
          </a:p>
          <a:p>
            <a:r>
              <a:rPr lang="ru-RU" sz="1400" dirty="0" smtClean="0"/>
              <a:t>Стены: </a:t>
            </a:r>
            <a:r>
              <a:rPr lang="ru-RU" sz="1400" dirty="0" err="1" smtClean="0"/>
              <a:t>стеклообои</a:t>
            </a:r>
            <a:r>
              <a:rPr lang="ru-RU" sz="1400" dirty="0" smtClean="0"/>
              <a:t> с покраской, </a:t>
            </a:r>
          </a:p>
          <a:p>
            <a:r>
              <a:rPr lang="ru-RU" sz="1400" dirty="0" smtClean="0"/>
              <a:t>фотообои </a:t>
            </a:r>
          </a:p>
          <a:p>
            <a:r>
              <a:rPr lang="ru-RU" sz="1400" dirty="0" smtClean="0"/>
              <a:t>Пол: </a:t>
            </a:r>
            <a:r>
              <a:rPr lang="ru-RU" sz="1400" dirty="0" err="1" smtClean="0"/>
              <a:t>керамогранит</a:t>
            </a:r>
            <a:r>
              <a:rPr lang="ru-RU" sz="1400" dirty="0" smtClean="0"/>
              <a:t> 600х600</a:t>
            </a:r>
            <a:endParaRPr lang="ru-RU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Дизайн-проект помещений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19872" y="6200050"/>
            <a:ext cx="2199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ОБЕДЕННЫЙ ЗАЛ</a:t>
            </a:r>
            <a:endParaRPr lang="ru-RU" dirty="0"/>
          </a:p>
        </p:txBody>
      </p:sp>
      <p:pic>
        <p:nvPicPr>
          <p:cNvPr id="8194" name="Picture 2" descr="\\Nas\обмен\61 Грекова НС\50 СОШ Посадская 75\для презентации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414" y="1844824"/>
            <a:ext cx="641471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\\Nas\обмен\61 Грекова НС\50 СОШ Посадская 75\для презентации\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1842466" cy="184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\\Nas\обмен\61 Грекова НС\50 СОШ Посадская 75\для презентации\3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2" y="3675017"/>
            <a:ext cx="2292402" cy="194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13791" y="5589240"/>
            <a:ext cx="266835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Потолок: подвесной потолок с </a:t>
            </a:r>
          </a:p>
          <a:p>
            <a:r>
              <a:rPr lang="ru-RU" sz="1400" dirty="0" smtClean="0"/>
              <a:t>металлическими </a:t>
            </a:r>
            <a:r>
              <a:rPr lang="ru-RU" sz="1400" dirty="0" err="1" smtClean="0"/>
              <a:t>касетами</a:t>
            </a:r>
            <a:endParaRPr lang="ru-RU" sz="1400" dirty="0" smtClean="0"/>
          </a:p>
          <a:p>
            <a:r>
              <a:rPr lang="ru-RU" sz="1400" dirty="0" smtClean="0"/>
              <a:t>Стены: </a:t>
            </a:r>
            <a:r>
              <a:rPr lang="ru-RU" sz="1400" dirty="0" err="1" smtClean="0"/>
              <a:t>стеклообои</a:t>
            </a:r>
            <a:r>
              <a:rPr lang="ru-RU" sz="1400" dirty="0" smtClean="0"/>
              <a:t> с покраской, </a:t>
            </a:r>
          </a:p>
          <a:p>
            <a:r>
              <a:rPr lang="ru-RU" sz="1400" dirty="0" smtClean="0"/>
              <a:t>фотообои </a:t>
            </a:r>
          </a:p>
          <a:p>
            <a:r>
              <a:rPr lang="ru-RU" sz="1400" dirty="0" smtClean="0"/>
              <a:t>Пол: </a:t>
            </a:r>
            <a:r>
              <a:rPr lang="ru-RU" sz="1400" dirty="0" err="1" smtClean="0"/>
              <a:t>керамогранит</a:t>
            </a:r>
            <a:r>
              <a:rPr lang="ru-RU" sz="1400" dirty="0" smtClean="0"/>
              <a:t> 600х600</a:t>
            </a:r>
            <a:endParaRPr lang="ru-RU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Дизайн-проект помещений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75856" y="1269205"/>
            <a:ext cx="3322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Административные помещения</a:t>
            </a:r>
            <a:endParaRPr lang="ru-RU" dirty="0"/>
          </a:p>
        </p:txBody>
      </p:sp>
      <p:pic>
        <p:nvPicPr>
          <p:cNvPr id="9218" name="Picture 2" descr="\\Nas\обмен\61 Грекова НС\50 СОШ Посадская 75\для презентации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3579722" cy="404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\\Nas\обмен\61 Грекова НС\50 СОШ Посадская 75\для презентации\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445" y="1777477"/>
            <a:ext cx="3454988" cy="168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\\Nas\обмен\61 Грекова НС\50 СОШ Посадская 75\для презентации\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766" y="3717032"/>
            <a:ext cx="3482034" cy="171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13791" y="5795400"/>
            <a:ext cx="27800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Потолок: </a:t>
            </a:r>
            <a:r>
              <a:rPr lang="ru-RU" sz="1400" dirty="0"/>
              <a:t>подвесной </a:t>
            </a:r>
            <a:r>
              <a:rPr lang="en-US" sz="1400" dirty="0" err="1"/>
              <a:t>Rockfon</a:t>
            </a:r>
            <a:r>
              <a:rPr lang="en-US" sz="1400" dirty="0"/>
              <a:t> Artic</a:t>
            </a:r>
            <a:r>
              <a:rPr lang="ru-RU" sz="1400" dirty="0"/>
              <a:t> </a:t>
            </a:r>
            <a:endParaRPr lang="ru-RU" sz="1400" dirty="0" smtClean="0"/>
          </a:p>
          <a:p>
            <a:r>
              <a:rPr lang="ru-RU" sz="1400" dirty="0" smtClean="0"/>
              <a:t>Стены: </a:t>
            </a:r>
            <a:r>
              <a:rPr lang="ru-RU" sz="1400" dirty="0" err="1" smtClean="0"/>
              <a:t>стеклообои</a:t>
            </a:r>
            <a:r>
              <a:rPr lang="ru-RU" sz="1400" dirty="0" smtClean="0"/>
              <a:t> с покраской</a:t>
            </a:r>
          </a:p>
          <a:p>
            <a:r>
              <a:rPr lang="ru-RU" sz="1400" dirty="0" smtClean="0"/>
              <a:t>Пол: коммерческий линолеум</a:t>
            </a:r>
            <a:endParaRPr lang="ru-RU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Дизайн-проект помещений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75856" y="6196005"/>
            <a:ext cx="2354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СПОРТИВНЫЙ ЗАЛ</a:t>
            </a:r>
            <a:endParaRPr lang="ru-RU" dirty="0"/>
          </a:p>
        </p:txBody>
      </p:sp>
      <p:pic>
        <p:nvPicPr>
          <p:cNvPr id="10242" name="Picture 2" descr="\\Nas\обмен\61 Грекова НС\50 СОШ Посадская 75\для презентации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64" y="1493912"/>
            <a:ext cx="8096325" cy="422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3791" y="5795400"/>
            <a:ext cx="28807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Потолок: </a:t>
            </a:r>
            <a:r>
              <a:rPr lang="ru-RU" sz="1400" dirty="0"/>
              <a:t>подвесной </a:t>
            </a:r>
            <a:r>
              <a:rPr lang="en-US" sz="1400" dirty="0" err="1" smtClean="0"/>
              <a:t>Ecofon</a:t>
            </a:r>
            <a:r>
              <a:rPr lang="en-US" sz="1400" dirty="0" smtClean="0"/>
              <a:t> Super G</a:t>
            </a:r>
            <a:endParaRPr lang="ru-RU" sz="1400" dirty="0" smtClean="0"/>
          </a:p>
          <a:p>
            <a:r>
              <a:rPr lang="ru-RU" sz="1400" dirty="0" smtClean="0"/>
              <a:t>Стены: </a:t>
            </a:r>
            <a:r>
              <a:rPr lang="ru-RU" sz="1400" dirty="0" err="1" smtClean="0"/>
              <a:t>стеклообои</a:t>
            </a:r>
            <a:r>
              <a:rPr lang="ru-RU" sz="1400" dirty="0" smtClean="0"/>
              <a:t> с покраской</a:t>
            </a:r>
          </a:p>
          <a:p>
            <a:r>
              <a:rPr lang="ru-RU" sz="1400" dirty="0" smtClean="0"/>
              <a:t>Пол: спортивный линолеум</a:t>
            </a:r>
            <a:endParaRPr lang="ru-RU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Дизайн-проект помещений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915814" y="6165304"/>
            <a:ext cx="3292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МАЛЫЙ СПОРТИВНЫЙ ЗАЛ</a:t>
            </a:r>
            <a:endParaRPr lang="ru-RU" dirty="0"/>
          </a:p>
        </p:txBody>
      </p:sp>
      <p:pic>
        <p:nvPicPr>
          <p:cNvPr id="11266" name="Picture 2" descr="\\Nas\обмен\61 Грекова НС\50 СОШ Посадская 75\для презентации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52" y="1628800"/>
            <a:ext cx="7957559" cy="385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3791" y="5795400"/>
            <a:ext cx="28807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Потолок: </a:t>
            </a:r>
            <a:r>
              <a:rPr lang="ru-RU" sz="1400" dirty="0"/>
              <a:t>подвесной </a:t>
            </a:r>
            <a:r>
              <a:rPr lang="en-US" sz="1400" dirty="0" err="1" smtClean="0"/>
              <a:t>Ecofon</a:t>
            </a:r>
            <a:r>
              <a:rPr lang="en-US" sz="1400" dirty="0" smtClean="0"/>
              <a:t> Super G</a:t>
            </a:r>
            <a:endParaRPr lang="ru-RU" sz="1400" dirty="0" smtClean="0"/>
          </a:p>
          <a:p>
            <a:r>
              <a:rPr lang="ru-RU" sz="1400" dirty="0" smtClean="0"/>
              <a:t>Стены: </a:t>
            </a:r>
            <a:r>
              <a:rPr lang="ru-RU" sz="1400" dirty="0" err="1" smtClean="0"/>
              <a:t>стеклообои</a:t>
            </a:r>
            <a:r>
              <a:rPr lang="ru-RU" sz="1400" dirty="0" smtClean="0"/>
              <a:t> с покраской</a:t>
            </a:r>
          </a:p>
          <a:p>
            <a:r>
              <a:rPr lang="ru-RU" sz="1400" dirty="0" smtClean="0"/>
              <a:t>Пол: спортивный линолеум</a:t>
            </a:r>
            <a:endParaRPr lang="ru-RU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1737</TotalTime>
  <Words>317</Words>
  <Application>Microsoft Office PowerPoint</Application>
  <PresentationFormat>Экран (4:3)</PresentationFormat>
  <Paragraphs>87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Капитальный ремонт здания МАОУ СОШ №141 по адресу: г. Екатеринбург,  ул. Посадская, 75</vt:lpstr>
      <vt:lpstr>Цветовая гамма</vt:lpstr>
      <vt:lpstr>Дизайн-проект помещений</vt:lpstr>
      <vt:lpstr>Дизайн-проект помещений</vt:lpstr>
      <vt:lpstr>Дизайн-проект помещений</vt:lpstr>
      <vt:lpstr>Дизайн-проект помещений</vt:lpstr>
      <vt:lpstr>Дизайн-проект помещений</vt:lpstr>
      <vt:lpstr>Дизайн-проект помещений</vt:lpstr>
      <vt:lpstr>Дизайн-проект помещений</vt:lpstr>
      <vt:lpstr>Дизайн-проект помещений</vt:lpstr>
      <vt:lpstr>Дизайн-проект помещений</vt:lpstr>
      <vt:lpstr>Дизайн-проект помещений</vt:lpstr>
      <vt:lpstr>Дизайн-проект помещений</vt:lpstr>
      <vt:lpstr>Дизайн-проект помещений</vt:lpstr>
      <vt:lpstr>Дизайн-проект помещений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Капитальный ремонт здания Мбоу сош №115 по адресу: г. Екатеринбург,  ул. Фестивальная,25</dc:title>
  <dc:creator>Сокол</dc:creator>
  <cp:lastModifiedBy>Галитарова Ольга Андреевна</cp:lastModifiedBy>
  <cp:revision>95</cp:revision>
  <cp:lastPrinted>2019-11-07T08:59:08Z</cp:lastPrinted>
  <dcterms:created xsi:type="dcterms:W3CDTF">2019-06-21T09:33:31Z</dcterms:created>
  <dcterms:modified xsi:type="dcterms:W3CDTF">2020-02-25T10:09:47Z</dcterms:modified>
</cp:coreProperties>
</file>