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>
        <p:scale>
          <a:sx n="46" d="100"/>
          <a:sy n="46" d="100"/>
        </p:scale>
        <p:origin x="246" y="15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3/12/2017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3/12/2017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3/12/2017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3/12/2017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3/12/2017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3/12/2017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3/12/2017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3/12/2017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3/12/2017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3/12/2017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3/12/2017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3/12/2017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/>
              <a:t>«</a:t>
            </a:r>
            <a:r>
              <a:rPr lang="ru-RU" sz="7200" b="1" dirty="0"/>
              <a:t>Только вперёд!»</a:t>
            </a:r>
            <a:r>
              <a:rPr lang="en-US" sz="7200" dirty="0"/>
              <a:t/>
            </a:r>
            <a:br>
              <a:rPr lang="en-US" sz="7200" dirty="0"/>
            </a:br>
            <a:r>
              <a:rPr lang="ru-RU" sz="7200" b="1" dirty="0"/>
              <a:t>Грамотным станет любой пешеход</a:t>
            </a:r>
            <a:endParaRPr lang="en-US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800" b="1" dirty="0"/>
              <a:t>Светофор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01210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32" y="0"/>
            <a:ext cx="11541511" cy="540834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3976525" cy="3885993"/>
          </a:xfrm>
        </p:spPr>
        <p:txBody>
          <a:bodyPr/>
          <a:lstStyle/>
          <a:p>
            <a:r>
              <a:rPr lang="ru-RU" dirty="0"/>
              <a:t>Как шофер ни тормозит,</a:t>
            </a:r>
          </a:p>
          <a:p>
            <a:r>
              <a:rPr lang="ru-RU" dirty="0"/>
              <a:t>А машина все скользит.</a:t>
            </a:r>
          </a:p>
          <a:p>
            <a:r>
              <a:rPr lang="ru-RU" dirty="0"/>
              <a:t>На колесах, как на лыжах,</a:t>
            </a:r>
          </a:p>
          <a:p>
            <a:r>
              <a:rPr lang="ru-RU" dirty="0"/>
              <a:t>Ближе, ближе, ближе, ближе!</a:t>
            </a:r>
          </a:p>
          <a:p>
            <a:r>
              <a:rPr lang="ru-RU" dirty="0"/>
              <a:t>Для спасенья есть возможность:</a:t>
            </a:r>
          </a:p>
          <a:p>
            <a:r>
              <a:rPr lang="ru-RU" dirty="0"/>
              <a:t>Лучший тормоз – осторожность.</a:t>
            </a:r>
          </a:p>
          <a:p>
            <a:r>
              <a:rPr lang="ru-RU" dirty="0"/>
              <a:t>Жизнь свою поберегите:</a:t>
            </a:r>
          </a:p>
          <a:p>
            <a:r>
              <a:rPr lang="ru-RU" dirty="0"/>
              <a:t>Перед машиной не бегите.</a:t>
            </a: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805" y="760355"/>
            <a:ext cx="5547086" cy="520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63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Берегите себя!!!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307" y="1737360"/>
            <a:ext cx="5280373" cy="42684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69" y="2274035"/>
            <a:ext cx="523875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1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431" y="183633"/>
            <a:ext cx="10058400" cy="1450757"/>
          </a:xfrm>
        </p:spPr>
        <p:txBody>
          <a:bodyPr/>
          <a:lstStyle/>
          <a:p>
            <a:r>
              <a:rPr lang="ru-RU" dirty="0" smtClean="0"/>
              <a:t>Соблюдайте ПДД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205" y="1890868"/>
            <a:ext cx="7159885" cy="4022725"/>
          </a:xfrm>
        </p:spPr>
      </p:pic>
    </p:spTree>
    <p:extLst>
      <p:ext uri="{BB962C8B-B14F-4D97-AF65-F5344CB8AC3E}">
        <p14:creationId xmlns:p14="http://schemas.microsoft.com/office/powerpoint/2010/main" val="1308572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Знаешь сам - учи других!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5080" y="2819743"/>
            <a:ext cx="9434266" cy="2154813"/>
          </a:xfrm>
        </p:spPr>
      </p:pic>
    </p:spTree>
    <p:extLst>
      <p:ext uri="{BB962C8B-B14F-4D97-AF65-F5344CB8AC3E}">
        <p14:creationId xmlns:p14="http://schemas.microsoft.com/office/powerpoint/2010/main" val="401985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-0.23919 0.00602 C -0.2474 0.00926 -0.2444 0.00902 -0.24805 0.00902 L -0.40365 0.0456 L -0.48945 -0.01528 L -0.66185 -0.00602 C -0.67721 -0.00232 -0.67018 -0.00301 -0.68294 -0.00301 L -0.79935 -0.04537 L -0.81432 -0.04537 L -0.93568 -0.02732 " pathEditMode="relative" rAng="0" ptsTypes="AAAAAAAAAA">
                                      <p:cBhvr>
                                        <p:cTn id="6" dur="5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4" y="0"/>
            <a:ext cx="11624153" cy="467220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814" y="475199"/>
            <a:ext cx="6637991" cy="5493998"/>
          </a:xfrm>
        </p:spPr>
      </p:pic>
    </p:spTree>
    <p:extLst>
      <p:ext uri="{BB962C8B-B14F-4D97-AF65-F5344CB8AC3E}">
        <p14:creationId xmlns:p14="http://schemas.microsoft.com/office/powerpoint/2010/main" val="63043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262" y="286603"/>
            <a:ext cx="6151418" cy="1450757"/>
          </a:xfrm>
        </p:spPr>
        <p:txBody>
          <a:bodyPr/>
          <a:lstStyle/>
          <a:p>
            <a:r>
              <a:rPr lang="ru-RU" dirty="0" smtClean="0"/>
              <a:t>ПДД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703" y="3070046"/>
            <a:ext cx="7636297" cy="32726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457" y="1053545"/>
            <a:ext cx="5760732" cy="431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4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96" y="3407667"/>
            <a:ext cx="2238375" cy="28289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66" y="2147982"/>
            <a:ext cx="4070479" cy="40886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6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25" y="0"/>
            <a:ext cx="12864230" cy="4346532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751" y="158350"/>
            <a:ext cx="8218332" cy="6161576"/>
          </a:xfrm>
        </p:spPr>
      </p:pic>
    </p:spTree>
    <p:extLst>
      <p:ext uri="{BB962C8B-B14F-4D97-AF65-F5344CB8AC3E}">
        <p14:creationId xmlns:p14="http://schemas.microsoft.com/office/powerpoint/2010/main" val="2474775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1058"/>
            <a:ext cx="4771965" cy="47528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762000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02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6" y="2171940"/>
            <a:ext cx="5878458" cy="40227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6" y="2071498"/>
            <a:ext cx="5878458" cy="41231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1"/>
            <a:ext cx="6096000" cy="619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72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86603"/>
            <a:ext cx="10058400" cy="5923280"/>
          </a:xfrm>
        </p:spPr>
      </p:pic>
    </p:spTree>
    <p:extLst>
      <p:ext uri="{BB962C8B-B14F-4D97-AF65-F5344CB8AC3E}">
        <p14:creationId xmlns:p14="http://schemas.microsoft.com/office/powerpoint/2010/main" val="320852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914" y="554232"/>
            <a:ext cx="7812544" cy="5605500"/>
          </a:xfrm>
        </p:spPr>
      </p:pic>
    </p:spTree>
    <p:extLst>
      <p:ext uri="{BB962C8B-B14F-4D97-AF65-F5344CB8AC3E}">
        <p14:creationId xmlns:p14="http://schemas.microsoft.com/office/powerpoint/2010/main" val="377542646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159</TotalTime>
  <Words>61</Words>
  <Application>Microsoft Office PowerPoint</Application>
  <PresentationFormat>Широкоэкранный</PresentationFormat>
  <Paragraphs>14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Calibri</vt:lpstr>
      <vt:lpstr>Calibri Light</vt:lpstr>
      <vt:lpstr>Ретро</vt:lpstr>
      <vt:lpstr>«Только вперёд!» Грамотным станет любой пешеход</vt:lpstr>
      <vt:lpstr>Презентация PowerPoint</vt:lpstr>
      <vt:lpstr>ПДД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Берегите себя!!!</vt:lpstr>
      <vt:lpstr>Соблюдайте ПДД</vt:lpstr>
      <vt:lpstr>Знаешь сам - учи других!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«Только вперёд!» Грамотным станет любой пешеход</dc:title>
  <dc:creator>Buzz0n</dc:creator>
  <cp:lastModifiedBy>Buzz0n</cp:lastModifiedBy>
  <cp:revision>7</cp:revision>
  <dcterms:created xsi:type="dcterms:W3CDTF">2017-03-12T06:52:36Z</dcterms:created>
  <dcterms:modified xsi:type="dcterms:W3CDTF">2017-03-12T09:32:10Z</dcterms:modified>
</cp:coreProperties>
</file>